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3" r:id="rId2"/>
  </p:sldMasterIdLst>
  <p:notesMasterIdLst>
    <p:notesMasterId r:id="rId10"/>
  </p:notesMasterIdLst>
  <p:sldIdLst>
    <p:sldId id="350" r:id="rId3"/>
    <p:sldId id="325" r:id="rId4"/>
    <p:sldId id="356" r:id="rId5"/>
    <p:sldId id="354" r:id="rId6"/>
    <p:sldId id="355" r:id="rId7"/>
    <p:sldId id="326" r:id="rId8"/>
    <p:sldId id="357" r:id="rId9"/>
  </p:sldIdLst>
  <p:sldSz cx="9144000" cy="5143500" type="screen16x9"/>
  <p:notesSz cx="6858000" cy="9144000"/>
  <p:embeddedFontLst>
    <p:embeddedFont>
      <p:font typeface="Montserrat" charset="0"/>
      <p:regular r:id="rId11"/>
      <p:bold r:id="rId12"/>
      <p:italic r:id="rId13"/>
      <p:boldItalic r:id="rId14"/>
    </p:embeddedFont>
    <p:embeddedFont>
      <p:font typeface="Calibri Light" pitchFamily="34" charset="0"/>
      <p:regular r:id="rId15"/>
      <p:italic r:id="rId16"/>
    </p:embeddedFont>
    <p:embeddedFont>
      <p:font typeface="Karla" charset="0"/>
      <p:regular r:id="rId17"/>
      <p:bold r:id="rId18"/>
      <p:italic r:id="rId19"/>
      <p:boldItalic r:id="rId20"/>
    </p:embeddedFont>
    <p:embeddedFont>
      <p:font typeface="Titillium Web" pitchFamily="2" charset="0"/>
      <p:regular r:id="rId21"/>
      <p:bold r:id="rId22"/>
      <p:italic r:id="rId23"/>
      <p:boldItalic r:id="rId24"/>
    </p:embeddedFont>
    <p:embeddedFont>
      <p:font typeface="Calibri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4D4D"/>
    <a:srgbClr val="000000"/>
    <a:srgbClr val="666666"/>
    <a:srgbClr val="CCCCCC"/>
    <a:srgbClr val="999999"/>
    <a:srgbClr val="525252"/>
    <a:srgbClr val="EF1209"/>
    <a:srgbClr val="EFD1D1"/>
    <a:srgbClr val="FF5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1DA959-B81A-4371-96C9-0FACF9FE22F5}">
  <a:tblStyle styleId="{591DA959-B81A-4371-96C9-0FACF9FE22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73" autoAdjust="0"/>
    <p:restoredTop sz="95048" autoAdjust="0"/>
  </p:normalViewPr>
  <p:slideViewPr>
    <p:cSldViewPr snapToGrid="0">
      <p:cViewPr>
        <p:scale>
          <a:sx n="79" d="100"/>
          <a:sy n="79" d="100"/>
        </p:scale>
        <p:origin x="-1258" y="-4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23868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2784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376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37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2095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2095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2514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514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97908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33955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337520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04426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37030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064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C6DCEFE1-B1F4-4328-9CD4-54637E3CA4A2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3941248-5D7B-43CA-ABE7-3865BE4C8AC7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41712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28218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10926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12740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46072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0762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2731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Montserrat"/>
              <a:buNone/>
              <a:defRPr sz="2400" b="1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▹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●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○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Karla"/>
              <a:buChar char="■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5" r:id="rId2"/>
    <p:sldLayoutId id="2147483662" r:id="rId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sl-SI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l-SI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DA7EA-ED0D-434A-B92C-64FEB37E1DC9}" type="datetimeFigureOut">
              <a:rPr lang="sl-SI" smtClean="0"/>
              <a:t>22. 07. 2019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7AFE7-8DCC-4F84-B95B-1A6D4D5A2A1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2368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5"/>
            <a:ext cx="9144000" cy="51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6420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09"/>
          <p:cNvSpPr txBox="1">
            <a:spLocks/>
          </p:cNvSpPr>
          <p:nvPr/>
        </p:nvSpPr>
        <p:spPr>
          <a:xfrm>
            <a:off x="487270" y="41471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sl-SI" dirty="0" smtClean="0">
                <a:solidFill>
                  <a:schemeClr val="bg1">
                    <a:lumMod val="75000"/>
                  </a:schemeClr>
                </a:solidFill>
                <a:latin typeface="Titillium Web" panose="00000500000000000000" pitchFamily="2" charset="-18"/>
              </a:rPr>
              <a:t>DATA SCIENCE</a:t>
            </a:r>
          </a:p>
          <a:p>
            <a: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MASTER‘S</a:t>
            </a:r>
            <a:endParaRPr lang="en-US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618" y="674023"/>
            <a:ext cx="4237156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To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p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students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from engineering, mathematics, physics.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Goal: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Highly-trained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versatile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data engineers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and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data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scientists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in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English</a:t>
            </a:r>
            <a:r>
              <a:rPr lang="sl-SI" sz="1800" dirty="0">
                <a:solidFill>
                  <a:schemeClr val="bg1"/>
                </a:solidFill>
                <a:latin typeface="Titillium Web" panose="00000500000000000000" pitchFamily="2" charset="-18"/>
              </a:rPr>
              <a:t>,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2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years,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full-time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sl-SI" sz="20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dirty="0">
              <a:solidFill>
                <a:schemeClr val="bg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2450" y="419641"/>
            <a:ext cx="3941409" cy="2592619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378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09"/>
          <p:cNvSpPr txBox="1">
            <a:spLocks/>
          </p:cNvSpPr>
          <p:nvPr/>
        </p:nvSpPr>
        <p:spPr>
          <a:xfrm>
            <a:off x="487270" y="4147178"/>
            <a:ext cx="53241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Font typeface="Montserrat"/>
              <a:buNone/>
              <a:defRPr sz="3600" b="1" i="0" u="none" strike="noStrike" cap="none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sl-SI" dirty="0" smtClean="0">
                <a:solidFill>
                  <a:schemeClr val="bg1">
                    <a:lumMod val="75000"/>
                  </a:schemeClr>
                </a:solidFill>
                <a:latin typeface="Titillium Web" panose="00000500000000000000" pitchFamily="2" charset="-18"/>
              </a:rPr>
              <a:t>DATA SCIENCE</a:t>
            </a:r>
          </a:p>
          <a:p>
            <a: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MASTER‘S</a:t>
            </a:r>
            <a:endParaRPr lang="en-US" dirty="0">
              <a:solidFill>
                <a:srgbClr val="FF0000"/>
              </a:solidFill>
              <a:latin typeface="Titillium Web" panose="00000500000000000000" pitchFamily="2" charset="-1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618" y="674023"/>
            <a:ext cx="4237156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To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p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students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from engineering, mathematics, physics.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Goal: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Highly-trained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versatile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data engineers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and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data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scientists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in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English</a:t>
            </a:r>
            <a:r>
              <a:rPr lang="sl-SI" sz="1800" dirty="0">
                <a:solidFill>
                  <a:schemeClr val="bg1"/>
                </a:solidFill>
                <a:latin typeface="Titillium Web" panose="00000500000000000000" pitchFamily="2" charset="-18"/>
              </a:rPr>
              <a:t>,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2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years,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designed 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for </a:t>
            </a:r>
            <a:r>
              <a:rPr lang="sl-SI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full-time</a:t>
            </a:r>
            <a:r>
              <a:rPr lang="sl-SI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 study.</a:t>
            </a:r>
            <a:endParaRPr lang="sl-SI" sz="20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SzPts val="2000"/>
              <a:buFont typeface="Arial"/>
              <a:buChar char="▸"/>
            </a:pPr>
            <a:endParaRPr lang="sl-SI" dirty="0">
              <a:solidFill>
                <a:schemeClr val="bg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166253" y="3141961"/>
            <a:ext cx="3941409" cy="1664723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32406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t="-1000" r="-4000" b="-1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350634" y="3899623"/>
            <a:ext cx="5438322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l-SI" dirty="0" smtClean="0">
                <a:solidFill>
                  <a:schemeClr val="bg1">
                    <a:lumMod val="65000"/>
                  </a:schemeClr>
                </a:solidFill>
                <a:latin typeface="Titillium Web" panose="00000500000000000000" pitchFamily="2" charset="-18"/>
              </a:rPr>
              <a:t>PROFESSIONAL</a:t>
            </a:r>
            <a:r>
              <a:rPr lang="sl-SI" sz="3200" dirty="0" smtClean="0">
                <a:latin typeface="Titillium Web" panose="00000500000000000000" pitchFamily="2" charset="-18"/>
              </a:rPr>
              <a:t/>
            </a:r>
            <a:br>
              <a:rPr lang="sl-SI" sz="3200" dirty="0" smtClean="0">
                <a:latin typeface="Titillium Web" panose="00000500000000000000" pitchFamily="2" charset="-18"/>
              </a:rPr>
            </a:br>
            <a:r>
              <a:rPr lang="sl-SI" dirty="0">
                <a:solidFill>
                  <a:srgbClr val="FF0000"/>
                </a:solidFill>
                <a:latin typeface="Titillium Web" panose="00000500000000000000" pitchFamily="2" charset="-18"/>
              </a:rPr>
              <a:t>SKILL DEVELOPMENT</a:t>
            </a:r>
            <a:r>
              <a:rPr lang="sl-SI" sz="2800" dirty="0">
                <a:latin typeface="Titillium Web" panose="00000500000000000000" pitchFamily="2" charset="-18"/>
              </a:rPr>
              <a:t/>
            </a:r>
            <a:br>
              <a:rPr lang="sl-SI" sz="2800" dirty="0">
                <a:latin typeface="Titillium Web" panose="00000500000000000000" pitchFamily="2" charset="-18"/>
              </a:rPr>
            </a:br>
            <a:endParaRPr sz="2800" dirty="0">
              <a:latin typeface="Titillium Web" panose="00000500000000000000" pitchFamily="2" charset="-1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9608" y="1372922"/>
            <a:ext cx="4237156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Monthly free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workshops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Weekly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discussions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18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dirty="0" smtClean="0">
                <a:solidFill>
                  <a:schemeClr val="bg1"/>
                </a:solidFill>
                <a:latin typeface="Titillium Web" pitchFamily="2" charset="0"/>
              </a:rPr>
              <a:t>Subscribe at </a:t>
            </a:r>
            <a:r>
              <a:rPr lang="en-US" dirty="0" smtClean="0">
                <a:solidFill>
                  <a:srgbClr val="FF0000"/>
                </a:solidFill>
                <a:latin typeface="Titillium Web" pitchFamily="2" charset="0"/>
              </a:rPr>
              <a:t>datascience.fri.uni-lj.si</a:t>
            </a:r>
            <a:endParaRPr lang="en-US" sz="1800" dirty="0" smtClean="0">
              <a:solidFill>
                <a:srgbClr val="FF0000"/>
              </a:solidFill>
              <a:latin typeface="Titillium Web" pitchFamily="2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317406" y="1147483"/>
            <a:ext cx="3429572" cy="1822597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1560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t="-1000" r="-4000" b="-1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350634" y="3899623"/>
            <a:ext cx="5438322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l-SI" dirty="0" smtClean="0">
                <a:solidFill>
                  <a:schemeClr val="bg1">
                    <a:lumMod val="65000"/>
                  </a:schemeClr>
                </a:solidFill>
                <a:latin typeface="Titillium Web" panose="00000500000000000000" pitchFamily="2" charset="-18"/>
              </a:rPr>
              <a:t>PROFESSIONAL</a:t>
            </a:r>
            <a:r>
              <a:rPr lang="sl-SI" sz="3200" dirty="0" smtClean="0">
                <a:latin typeface="Titillium Web" panose="00000500000000000000" pitchFamily="2" charset="-18"/>
              </a:rPr>
              <a:t/>
            </a:r>
            <a:br>
              <a:rPr lang="sl-SI" sz="3200" dirty="0" smtClean="0">
                <a:latin typeface="Titillium Web" panose="00000500000000000000" pitchFamily="2" charset="-18"/>
              </a:rPr>
            </a:br>
            <a:r>
              <a:rPr lang="sl-SI" dirty="0">
                <a:solidFill>
                  <a:srgbClr val="FF0000"/>
                </a:solidFill>
                <a:latin typeface="Titillium Web" panose="00000500000000000000" pitchFamily="2" charset="-18"/>
              </a:rPr>
              <a:t>SKILL DEVELOPMENT</a:t>
            </a:r>
            <a:r>
              <a:rPr lang="sl-SI" sz="2800" dirty="0">
                <a:latin typeface="Titillium Web" panose="00000500000000000000" pitchFamily="2" charset="-18"/>
              </a:rPr>
              <a:t/>
            </a:r>
            <a:br>
              <a:rPr lang="sl-SI" sz="2800" dirty="0">
                <a:latin typeface="Titillium Web" panose="00000500000000000000" pitchFamily="2" charset="-18"/>
              </a:rPr>
            </a:br>
            <a:endParaRPr sz="2800" dirty="0">
              <a:latin typeface="Titillium Web" panose="00000500000000000000" pitchFamily="2" charset="-1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9608" y="1372922"/>
            <a:ext cx="4237156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Monthly free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workshops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Weekly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discussions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endParaRPr lang="en-US" sz="1800" dirty="0">
              <a:solidFill>
                <a:schemeClr val="bg1"/>
              </a:solidFill>
              <a:latin typeface="Titillium Web" panose="00000500000000000000" pitchFamily="2" charset="-18"/>
            </a:endParaRPr>
          </a:p>
          <a:p>
            <a:pPr marL="101600">
              <a:spcBef>
                <a:spcPts val="600"/>
              </a:spcBef>
              <a:buClr>
                <a:schemeClr val="bg1"/>
              </a:buClr>
              <a:buSzPts val="2000"/>
            </a:pPr>
            <a:r>
              <a:rPr lang="en-US" dirty="0" smtClean="0">
                <a:solidFill>
                  <a:schemeClr val="bg1"/>
                </a:solidFill>
                <a:latin typeface="Titillium Web" pitchFamily="2" charset="0"/>
              </a:rPr>
              <a:t>Subscribe at </a:t>
            </a:r>
            <a:r>
              <a:rPr lang="en-US" dirty="0" smtClean="0">
                <a:solidFill>
                  <a:srgbClr val="FF0000"/>
                </a:solidFill>
                <a:latin typeface="Titillium Web" pitchFamily="2" charset="0"/>
              </a:rPr>
              <a:t>datascience.fri.uni-lj.si</a:t>
            </a:r>
            <a:endParaRPr lang="en-US" sz="1800" dirty="0" smtClean="0">
              <a:solidFill>
                <a:srgbClr val="FF0000"/>
              </a:solidFill>
              <a:latin typeface="Titillium Web" pitchFamily="2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65005" y="3224463"/>
            <a:ext cx="4592625" cy="1595044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4429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65"/>
          <p:cNvSpPr txBox="1">
            <a:spLocks noGrp="1"/>
          </p:cNvSpPr>
          <p:nvPr>
            <p:ph type="ctrTitle"/>
          </p:nvPr>
        </p:nvSpPr>
        <p:spPr>
          <a:xfrm>
            <a:off x="464815" y="3401608"/>
            <a:ext cx="5438322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PARTNERSHIP</a:t>
            </a:r>
            <a:b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</a:br>
            <a:r>
              <a:rPr lang="sl-SI" dirty="0" smtClean="0">
                <a:latin typeface="Titillium Web" panose="00000500000000000000" pitchFamily="2" charset="-18"/>
              </a:rPr>
              <a:t>PROGRAM</a:t>
            </a:r>
            <a:endParaRPr dirty="0">
              <a:latin typeface="Titillium Web" panose="00000500000000000000" pitchFamily="2" charset="-18"/>
            </a:endParaRPr>
          </a:p>
        </p:txBody>
      </p:sp>
      <p:pic>
        <p:nvPicPr>
          <p:cNvPr id="2050" name="Picture 2" descr="client-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08" y="598535"/>
            <a:ext cx="2085736" cy="83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89605" y="1895437"/>
            <a:ext cx="4237156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Collaboration with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industry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,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>
                <a:solidFill>
                  <a:schemeClr val="bg1"/>
                </a:solidFill>
                <a:latin typeface="Titillium Web" panose="00000500000000000000" pitchFamily="2" charset="-18"/>
              </a:rPr>
              <a:t>b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uilding a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community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55849" y="385011"/>
            <a:ext cx="3621757" cy="2488818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4618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65"/>
          <p:cNvSpPr txBox="1">
            <a:spLocks noGrp="1"/>
          </p:cNvSpPr>
          <p:nvPr>
            <p:ph type="ctrTitle"/>
          </p:nvPr>
        </p:nvSpPr>
        <p:spPr>
          <a:xfrm>
            <a:off x="464815" y="3401608"/>
            <a:ext cx="5438322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PARTNERSHIP</a:t>
            </a:r>
            <a:br>
              <a:rPr lang="sl-SI" dirty="0" smtClean="0">
                <a:solidFill>
                  <a:srgbClr val="FF0000"/>
                </a:solidFill>
                <a:latin typeface="Titillium Web" panose="00000500000000000000" pitchFamily="2" charset="-18"/>
              </a:rPr>
            </a:br>
            <a:r>
              <a:rPr lang="sl-SI" dirty="0" smtClean="0">
                <a:latin typeface="Titillium Web" panose="00000500000000000000" pitchFamily="2" charset="-18"/>
              </a:rPr>
              <a:t>PROGRAM</a:t>
            </a:r>
            <a:endParaRPr dirty="0">
              <a:latin typeface="Titillium Web" panose="00000500000000000000" pitchFamily="2" charset="-18"/>
            </a:endParaRPr>
          </a:p>
        </p:txBody>
      </p:sp>
      <p:pic>
        <p:nvPicPr>
          <p:cNvPr id="2050" name="Picture 2" descr="client-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08" y="598535"/>
            <a:ext cx="2085736" cy="833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89605" y="1895437"/>
            <a:ext cx="4237156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Collaboration with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industry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,</a:t>
            </a:r>
          </a:p>
          <a:p>
            <a:pPr marL="457200" indent="-355600">
              <a:spcBef>
                <a:spcPts val="600"/>
              </a:spcBef>
              <a:buClr>
                <a:schemeClr val="bg1"/>
              </a:buClr>
              <a:buSzPts val="2000"/>
              <a:buFont typeface="Arial"/>
              <a:buChar char="▸"/>
            </a:pPr>
            <a:r>
              <a:rPr lang="en-US" sz="1800" dirty="0">
                <a:solidFill>
                  <a:schemeClr val="bg1"/>
                </a:solidFill>
                <a:latin typeface="Titillium Web" panose="00000500000000000000" pitchFamily="2" charset="-18"/>
              </a:rPr>
              <a:t>b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uilding a </a:t>
            </a:r>
            <a:r>
              <a:rPr lang="en-US" sz="1800" dirty="0" smtClean="0">
                <a:solidFill>
                  <a:srgbClr val="FF0000"/>
                </a:solidFill>
                <a:latin typeface="Titillium Web" panose="00000500000000000000" pitchFamily="2" charset="-18"/>
              </a:rPr>
              <a:t>community</a:t>
            </a:r>
            <a:r>
              <a:rPr lang="en-US" sz="1800" dirty="0" smtClean="0">
                <a:solidFill>
                  <a:schemeClr val="bg1"/>
                </a:solidFill>
                <a:latin typeface="Titillium Web" panose="00000500000000000000" pitchFamily="2" charset="-18"/>
              </a:rPr>
              <a:t>.</a:t>
            </a:r>
            <a:endParaRPr lang="sl-SI" sz="1800" dirty="0" smtClean="0">
              <a:solidFill>
                <a:schemeClr val="bg1"/>
              </a:solidFill>
              <a:latin typeface="Titillium Web" panose="00000500000000000000" pitchFamily="2" charset="-18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5005" y="3224463"/>
            <a:ext cx="4592625" cy="1595044"/>
          </a:xfrm>
          <a:prstGeom prst="roundRect">
            <a:avLst/>
          </a:prstGeom>
          <a:solidFill>
            <a:schemeClr val="tx1">
              <a:alpha val="6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0380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6819</TotalTime>
  <Words>105</Words>
  <Application>Microsoft Office PowerPoint</Application>
  <PresentationFormat>On-screen Show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Montserrat</vt:lpstr>
      <vt:lpstr>Calibri Light</vt:lpstr>
      <vt:lpstr>Karla</vt:lpstr>
      <vt:lpstr>Titillium Web</vt:lpstr>
      <vt:lpstr>Calibri</vt:lpstr>
      <vt:lpstr>Arviragus template</vt:lpstr>
      <vt:lpstr>Custom Design</vt:lpstr>
      <vt:lpstr>PowerPoint Presentation</vt:lpstr>
      <vt:lpstr>PowerPoint Presentation</vt:lpstr>
      <vt:lpstr>PowerPoint Presentation</vt:lpstr>
      <vt:lpstr>PROFESSIONAL SKILL DEVELOPMENT </vt:lpstr>
      <vt:lpstr>PROFESSIONAL SKILL DEVELOPMENT </vt:lpstr>
      <vt:lpstr>PARTNERSHIP PROGRAM</vt:lpstr>
      <vt:lpstr>PARTNERSHIP PROGRAM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Erik</dc:creator>
  <cp:lastModifiedBy>Erik</cp:lastModifiedBy>
  <cp:revision>150</cp:revision>
  <dcterms:modified xsi:type="dcterms:W3CDTF">2019-07-22T12:47:16Z</dcterms:modified>
</cp:coreProperties>
</file>